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0"/>
    <p:restoredTop sz="99771" autoAdjust="0"/>
  </p:normalViewPr>
  <p:slideViewPr>
    <p:cSldViewPr snapToGrid="0" snapToObjects="1">
      <p:cViewPr varScale="1">
        <p:scale>
          <a:sx n="55" d="100"/>
          <a:sy n="55" d="100"/>
        </p:scale>
        <p:origin x="-132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579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2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81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68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8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452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68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94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304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9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3CF2-E825-F44A-AE87-BA0D07170060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B626-68BB-6C48-91A6-86F0A4830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223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ychevr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78273" y="1893975"/>
            <a:ext cx="6507024" cy="3431439"/>
          </a:xfrm>
          <a:prstGeom prst="roundRect">
            <a:avLst/>
          </a:prstGeom>
          <a:solidFill>
            <a:srgbClr val="FFFFFF">
              <a:alpha val="85000"/>
            </a:srgbClr>
          </a:solidFill>
          <a:ln w="571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7879" y="2005388"/>
            <a:ext cx="62678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G All of Me" charset="0"/>
                <a:ea typeface="KG All of Me" charset="0"/>
                <a:cs typeface="KG All of Me" charset="0"/>
              </a:rPr>
              <a:t>  		     We are learning:</a:t>
            </a:r>
          </a:p>
          <a:p>
            <a:endParaRPr lang="en-US" sz="2400" dirty="0">
              <a:latin typeface="Blessings through Raindrops"/>
              <a:cs typeface="Blessings through Raindrops"/>
            </a:endParaRPr>
          </a:p>
          <a:p>
            <a:r>
              <a:rPr lang="en-US" sz="2400" b="1" dirty="0" smtClean="0">
                <a:latin typeface="KG Part of Me" charset="0"/>
                <a:ea typeface="KG Part of Me" charset="0"/>
                <a:cs typeface="KG Part of Me" charset="0"/>
              </a:rPr>
              <a:t>Reading</a:t>
            </a:r>
            <a:r>
              <a:rPr lang="en-US" sz="2400" b="1" dirty="0" smtClean="0">
                <a:latin typeface="KG Part of Me" charset="0"/>
                <a:ea typeface="KG Part of Me" charset="0"/>
                <a:cs typeface="KG Part of Me" charset="0"/>
              </a:rPr>
              <a:t>:</a:t>
            </a:r>
            <a:r>
              <a:rPr lang="en-US" sz="2400" b="1" dirty="0">
                <a:latin typeface="KG Part of Me" charset="0"/>
                <a:ea typeface="KG Part of Me" charset="0"/>
                <a:cs typeface="KG Part of Me" charset="0"/>
              </a:rPr>
              <a:t> </a:t>
            </a:r>
            <a:r>
              <a:rPr lang="en-US" sz="2400" b="1" dirty="0" smtClean="0">
                <a:latin typeface="KG Part of Me" charset="0"/>
                <a:ea typeface="KG Part of Me" charset="0"/>
                <a:cs typeface="KG Part of Me" charset="0"/>
              </a:rPr>
              <a:t>We will be learning about the letters Ff-</a:t>
            </a:r>
            <a:r>
              <a:rPr lang="en-US" sz="2400" b="1" dirty="0" err="1" smtClean="0">
                <a:latin typeface="KG Part of Me" charset="0"/>
                <a:ea typeface="KG Part of Me" charset="0"/>
                <a:cs typeface="KG Part of Me" charset="0"/>
              </a:rPr>
              <a:t>Jj</a:t>
            </a:r>
            <a:r>
              <a:rPr lang="en-US" sz="2400" b="1" dirty="0" smtClean="0">
                <a:latin typeface="KG Part of Me" charset="0"/>
                <a:ea typeface="KG Part of Me" charset="0"/>
                <a:cs typeface="KG Part of Me" charset="0"/>
              </a:rPr>
              <a:t>.  </a:t>
            </a:r>
            <a:endParaRPr lang="en-US" sz="2400" dirty="0" smtClean="0">
              <a:latin typeface="KG Part of Me" charset="0"/>
              <a:ea typeface="KG Part of Me" charset="0"/>
              <a:cs typeface="KG Part of Me" charset="0"/>
            </a:endParaRPr>
          </a:p>
          <a:p>
            <a:endParaRPr lang="en-US" sz="2400" dirty="0" smtClean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sz="2400" b="1" dirty="0" smtClean="0">
                <a:latin typeface="KG Part of Me" charset="0"/>
                <a:ea typeface="KG Part of Me" charset="0"/>
                <a:cs typeface="KG Part of Me" charset="0"/>
              </a:rPr>
              <a:t>Math: We will be working with the numbers 1-5</a:t>
            </a:r>
            <a:endParaRPr lang="en-US" sz="2400" b="1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16" name="Snip and Round Single Corner Rectangle 15"/>
          <p:cNvSpPr/>
          <p:nvPr/>
        </p:nvSpPr>
        <p:spPr>
          <a:xfrm>
            <a:off x="178273" y="5525953"/>
            <a:ext cx="3172002" cy="3376507"/>
          </a:xfrm>
          <a:prstGeom prst="snipRoundRect">
            <a:avLst/>
          </a:prstGeom>
          <a:solidFill>
            <a:srgbClr val="FFFFFF">
              <a:alpha val="85000"/>
            </a:srgbClr>
          </a:solidFill>
          <a:ln w="381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Janda Curlygirl Serif"/>
                <a:cs typeface="Janda Curlygirl Serif"/>
              </a:rPr>
              <a:t> A huge thanks to those who have donated items from my wish list!  It is really appreciated!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Janda Curlygirl Serif"/>
                <a:cs typeface="Janda Curlygirl Serif"/>
              </a:rPr>
              <a:t>Please be sure your child is at school </a:t>
            </a:r>
            <a:r>
              <a:rPr lang="en-US" sz="1600" dirty="0" smtClean="0">
                <a:solidFill>
                  <a:schemeClr val="tx1"/>
                </a:solidFill>
                <a:latin typeface="Janda Curlygirl Serif"/>
                <a:cs typeface="Janda Curlygirl Serif"/>
              </a:rPr>
              <a:t>each day unless they are sick.  There is a lot that we do during the day and they miss it if they are not here.</a:t>
            </a:r>
            <a:endParaRPr lang="en-US" sz="1600" dirty="0">
              <a:solidFill>
                <a:schemeClr val="tx1"/>
              </a:solidFill>
              <a:latin typeface="Janda Curlygirl Serif"/>
              <a:cs typeface="Janda Curlygirl Serif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873" y="5615082"/>
            <a:ext cx="285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Important Reminders</a:t>
            </a:r>
            <a:endParaRPr lang="en-US" sz="2000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18" name="Snip and Round Single Corner Rectangle 17"/>
          <p:cNvSpPr/>
          <p:nvPr/>
        </p:nvSpPr>
        <p:spPr>
          <a:xfrm flipH="1">
            <a:off x="3520923" y="5525953"/>
            <a:ext cx="3164374" cy="2673847"/>
          </a:xfrm>
          <a:prstGeom prst="snipRoundRect">
            <a:avLst/>
          </a:prstGeom>
          <a:solidFill>
            <a:srgbClr val="FFFFFF">
              <a:alpha val="85000"/>
            </a:srgbClr>
          </a:solidFill>
          <a:ln w="381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Janda Curlygirl Serif"/>
                <a:cs typeface="Janda Curlygirl Serif"/>
              </a:rPr>
              <a:t>A book order is coming home today.  It is due by Tuesday the 27</a:t>
            </a:r>
            <a:r>
              <a:rPr lang="en-US" sz="2000" baseline="30000" dirty="0" smtClean="0">
                <a:solidFill>
                  <a:schemeClr val="tx1"/>
                </a:solidFill>
                <a:latin typeface="Janda Curlygirl Serif"/>
                <a:cs typeface="Janda Curlygirl Serif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latin typeface="Janda Curlygirl Serif"/>
                <a:cs typeface="Janda Curlygirl Serif"/>
              </a:rPr>
              <a:t>.  </a:t>
            </a:r>
            <a:endParaRPr lang="en-US" sz="2000" dirty="0">
              <a:solidFill>
                <a:schemeClr val="tx1"/>
              </a:solidFill>
              <a:latin typeface="Janda Curlygirl Serif"/>
              <a:cs typeface="Janda Curlygirl Serif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2590" y="5600721"/>
            <a:ext cx="2968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News</a:t>
            </a:r>
            <a:endParaRPr lang="en-US" sz="2000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pic>
        <p:nvPicPr>
          <p:cNvPr id="31" name="Picture 30" descr="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607"/>
            <a:ext cx="6858000" cy="154291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Heart Pencils 1_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78880">
            <a:off x="81290" y="1660435"/>
            <a:ext cx="1560339" cy="322982"/>
          </a:xfrm>
          <a:prstGeom prst="rect">
            <a:avLst/>
          </a:prstGeom>
        </p:spPr>
      </p:pic>
      <p:pic>
        <p:nvPicPr>
          <p:cNvPr id="14" name="Picture 13" descr="schoolowl_pink_gre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03787">
            <a:off x="5162621" y="1575492"/>
            <a:ext cx="1388967" cy="14625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8833" y="406851"/>
            <a:ext cx="60390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KG All of Me" charset="0"/>
                <a:ea typeface="KG All of Me" charset="0"/>
                <a:cs typeface="KG All of Me" charset="0"/>
              </a:rPr>
              <a:t>T</a:t>
            </a:r>
            <a:r>
              <a:rPr lang="en-US" sz="3200" b="1" dirty="0" smtClean="0">
                <a:latin typeface="KG All of Me" charset="0"/>
                <a:ea typeface="KG All of Me" charset="0"/>
                <a:cs typeface="KG All of Me" charset="0"/>
              </a:rPr>
              <a:t>his week in: </a:t>
            </a:r>
          </a:p>
          <a:p>
            <a:pPr algn="ctr"/>
            <a:r>
              <a:rPr lang="en-US" sz="3600" b="1" dirty="0" smtClean="0">
                <a:latin typeface="Janda Safe and Sound" charset="0"/>
                <a:ea typeface="Janda Safe and Sound" charset="0"/>
                <a:cs typeface="Janda Safe and Sound" charset="0"/>
              </a:rPr>
              <a:t>Mrs. Clark’s Class</a:t>
            </a:r>
          </a:p>
        </p:txBody>
      </p:sp>
      <p:pic>
        <p:nvPicPr>
          <p:cNvPr id="33" name="Picture 32" descr="1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19" y="8264367"/>
            <a:ext cx="4400977" cy="8684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2983043" y="8348964"/>
            <a:ext cx="3722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Week of September </a:t>
            </a:r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18</a:t>
            </a:r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, </a:t>
            </a:r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2017</a:t>
            </a:r>
          </a:p>
          <a:p>
            <a:pPr algn="r"/>
            <a:r>
              <a:rPr lang="en-US" sz="2000" dirty="0" smtClean="0">
                <a:latin typeface="KG Part of Me" charset="0"/>
                <a:ea typeface="KG Part of Me" charset="0"/>
                <a:cs typeface="KG Part of Me" charset="0"/>
              </a:rPr>
              <a:t>tclark@dist102.org</a:t>
            </a:r>
          </a:p>
          <a:p>
            <a:endParaRPr lang="en-US" sz="2000" dirty="0">
              <a:latin typeface="Blessings through Raindrops"/>
              <a:cs typeface="Blessings through Raindrop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12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90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Rivers</dc:creator>
  <cp:lastModifiedBy>tclark</cp:lastModifiedBy>
  <cp:revision>19</cp:revision>
  <dcterms:created xsi:type="dcterms:W3CDTF">2014-07-28T06:22:01Z</dcterms:created>
  <dcterms:modified xsi:type="dcterms:W3CDTF">2017-09-18T18:55:27Z</dcterms:modified>
</cp:coreProperties>
</file>